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7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3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1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91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3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05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319F-B0F3-45A4-82DF-278292C9124E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4231-D13E-41E2-8B75-20B75E5F4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04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P-Arm_CEAT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64787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画面に合わせる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</dc:creator>
  <cp:lastModifiedBy>takahiro</cp:lastModifiedBy>
  <cp:revision>9</cp:revision>
  <dcterms:created xsi:type="dcterms:W3CDTF">2016-09-26T12:45:34Z</dcterms:created>
  <dcterms:modified xsi:type="dcterms:W3CDTF">2016-09-26T14:23:37Z</dcterms:modified>
</cp:coreProperties>
</file>